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43EC21B-2E4D-42AE-B3F0-ACFA348AEF3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C16208B-8199-4E32-BECA-1D7324F851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huaf.edu.vn/motcuasv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huaf.edu.vn/motcuas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cửa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https://huaf.edu.vn/motcuasv/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bày:Ths</a:t>
            </a:r>
            <a:r>
              <a:rPr lang="en-US" dirty="0" smtClean="0"/>
              <a:t>. </a:t>
            </a:r>
            <a:r>
              <a:rPr lang="en-US" dirty="0" err="1" smtClean="0"/>
              <a:t>Đặng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Vinh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9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cứng</a:t>
            </a:r>
            <a:r>
              <a:rPr lang="en-US" dirty="0" smtClean="0"/>
              <a:t> </a:t>
            </a:r>
            <a:r>
              <a:rPr lang="en-US" dirty="0" err="1" smtClean="0"/>
              <a:t>ngay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/>
              <a:t> </a:t>
            </a:r>
            <a:r>
              <a:rPr lang="en-US" dirty="0" err="1" smtClean="0"/>
              <a:t>phận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cửa</a:t>
            </a:r>
            <a:r>
              <a:rPr lang="en-US" dirty="0" smtClean="0"/>
              <a:t> (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xuyên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thái</a:t>
            </a:r>
            <a:r>
              <a:rPr lang="en-US" dirty="0" smtClean="0"/>
              <a:t> </a:t>
            </a:r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hẹn</a:t>
            </a:r>
            <a:r>
              <a:rPr lang="en-US" dirty="0" smtClean="0"/>
              <a:t>. </a:t>
            </a:r>
            <a:r>
              <a:rPr lang="en-US" dirty="0" err="1" smtClean="0"/>
              <a:t>Bổ</a:t>
            </a:r>
            <a:r>
              <a:rPr lang="en-US" dirty="0" smtClean="0"/>
              <a:t> sung </a:t>
            </a:r>
            <a:r>
              <a:rPr lang="en-US" dirty="0" err="1" smtClean="0"/>
              <a:t>hồ</a:t>
            </a:r>
            <a:r>
              <a:rPr lang="en-US" dirty="0" smtClean="0"/>
              <a:t> </a:t>
            </a:r>
            <a:r>
              <a:rPr lang="en-US" dirty="0" err="1" smtClean="0"/>
              <a:t>sơ</a:t>
            </a:r>
            <a:r>
              <a:rPr lang="en-US" dirty="0" smtClean="0"/>
              <a:t>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0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990600"/>
          </a:xfrm>
        </p:spPr>
        <p:txBody>
          <a:bodyPr/>
          <a:lstStyle/>
          <a:p>
            <a:pPr algn="ctr"/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 smtClean="0"/>
              <a:t>ơn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lắng</a:t>
            </a:r>
            <a:r>
              <a:rPr lang="en-US" dirty="0" smtClean="0"/>
              <a:t> </a:t>
            </a:r>
            <a:r>
              <a:rPr lang="en-US" dirty="0" err="1" smtClean="0"/>
              <a:t>nghe</a:t>
            </a:r>
            <a:r>
              <a:rPr lang="en-US" dirty="0" smtClean="0"/>
              <a:t>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0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diện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1844824"/>
            <a:ext cx="9194800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455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phiếu</a:t>
            </a:r>
            <a:r>
              <a:rPr lang="en-US" dirty="0" smtClean="0"/>
              <a:t> </a:t>
            </a:r>
            <a:r>
              <a:rPr lang="en-US" dirty="0" err="1" smtClean="0"/>
              <a:t>hẹn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(</a:t>
            </a:r>
            <a:r>
              <a:rPr lang="en-US" dirty="0" err="1" smtClean="0"/>
              <a:t>Dành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ban </a:t>
            </a:r>
            <a:r>
              <a:rPr lang="en-US" dirty="0" err="1" smtClean="0"/>
              <a:t>cán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05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: </a:t>
            </a:r>
            <a:r>
              <a:rPr lang="en-US" dirty="0">
                <a:hlinkClick r:id="rId2"/>
              </a:rPr>
              <a:t>https://huaf.edu.vn/motcuasv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96368"/>
            <a:ext cx="8142684" cy="46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95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email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khoản</a:t>
            </a:r>
            <a:r>
              <a:rPr lang="en-US" dirty="0" smtClean="0"/>
              <a:t> email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896"/>
            <a:ext cx="94043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78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19" y="1916832"/>
            <a:ext cx="9328150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76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1484784"/>
            <a:ext cx="9137650" cy="506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8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hẹn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1628800"/>
            <a:ext cx="90995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55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2276872"/>
            <a:ext cx="9194800" cy="342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04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109</TotalTime>
  <Words>155</Words>
  <Application>Microsoft Office PowerPoint</Application>
  <PresentationFormat>On-screen Show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Hướng dẫn sử dụng phần mềm một cửa</vt:lpstr>
      <vt:lpstr>Giao diện</vt:lpstr>
      <vt:lpstr>Chức năng chính:</vt:lpstr>
      <vt:lpstr>Đăng nhập vào hệ thống:</vt:lpstr>
      <vt:lpstr>Đăng nhập email công vụ</vt:lpstr>
      <vt:lpstr>Đăng nhập thành công</vt:lpstr>
      <vt:lpstr>Đăng ký biểu mẫu</vt:lpstr>
      <vt:lpstr>Tra cứu giấy hẹn</vt:lpstr>
      <vt:lpstr>Đăng ký sinh hoạt lớp</vt:lpstr>
      <vt:lpstr>Một số lưu ý</vt:lpstr>
      <vt:lpstr>Cảm ơn đã lắng nghe !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sử dụng phần mềm một cửa</dc:title>
  <dc:creator>Vinh Dang Van</dc:creator>
  <cp:lastModifiedBy>Vinh Dang Van</cp:lastModifiedBy>
  <cp:revision>14</cp:revision>
  <dcterms:created xsi:type="dcterms:W3CDTF">2020-05-16T08:00:06Z</dcterms:created>
  <dcterms:modified xsi:type="dcterms:W3CDTF">2020-05-17T02:47:27Z</dcterms:modified>
</cp:coreProperties>
</file>