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3EC21B-2E4D-42AE-B3F0-ACFA348AEF3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16208B-8199-4E32-BECA-1D7324F851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uaf.edu.vn/motcuasv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uaf.edu.vn/motcuas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https://huaf.edu.vn/motcuasv/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bày:Ths</a:t>
            </a:r>
            <a:r>
              <a:rPr lang="en-US" dirty="0" smtClean="0"/>
              <a:t>. </a:t>
            </a:r>
            <a:r>
              <a:rPr lang="en-US" dirty="0" err="1" smtClean="0"/>
              <a:t>Đặng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Vinh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cứng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(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xuyên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hẹn</a:t>
            </a:r>
            <a:r>
              <a:rPr lang="en-US" dirty="0" smtClean="0"/>
              <a:t>. </a:t>
            </a: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990600"/>
          </a:xfrm>
        </p:spPr>
        <p:txBody>
          <a:bodyPr/>
          <a:lstStyle/>
          <a:p>
            <a:pPr algn="ctr"/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lắng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844824"/>
            <a:ext cx="91948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5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hẹn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(</a:t>
            </a:r>
            <a:r>
              <a:rPr lang="en-US" dirty="0" err="1" smtClean="0"/>
              <a:t>Dành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ban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https://huaf.edu.vn/motcuasv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96368"/>
            <a:ext cx="8142684" cy="46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9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email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email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404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7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19" y="1916832"/>
            <a:ext cx="932815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7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484784"/>
            <a:ext cx="9137650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8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hẹn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628800"/>
            <a:ext cx="90995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5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2276872"/>
            <a:ext cx="9194800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4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</TotalTime>
  <Words>155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Hướng dẫn sử dụng phần mềm một cửa</vt:lpstr>
      <vt:lpstr>Giao diện</vt:lpstr>
      <vt:lpstr>Chức năng chính:</vt:lpstr>
      <vt:lpstr>Đăng nhập vào hệ thống:</vt:lpstr>
      <vt:lpstr>Đăng nhập email công vụ</vt:lpstr>
      <vt:lpstr>Đăng nhập thành công</vt:lpstr>
      <vt:lpstr>Đăng ký biểu mẫu</vt:lpstr>
      <vt:lpstr>Tra cứu giấy hẹn</vt:lpstr>
      <vt:lpstr>Đăng ký sinh hoạt lớp</vt:lpstr>
      <vt:lpstr>Một số lưu ý</vt:lpstr>
      <vt:lpstr>Cảm ơn đã lắng nghe !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sử dụng phần mềm một cửa</dc:title>
  <dc:creator>Vinh Dang Van</dc:creator>
  <cp:lastModifiedBy>Vinh Dang Van</cp:lastModifiedBy>
  <cp:revision>14</cp:revision>
  <dcterms:created xsi:type="dcterms:W3CDTF">2020-05-16T08:00:06Z</dcterms:created>
  <dcterms:modified xsi:type="dcterms:W3CDTF">2020-05-17T02:47:27Z</dcterms:modified>
</cp:coreProperties>
</file>